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5" r:id="rId9"/>
    <p:sldId id="263" r:id="rId10"/>
    <p:sldId id="264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2DC3-B8A9-4C03-8ED4-911E417E006F}" type="datetimeFigureOut">
              <a:rPr lang="sk-SK" smtClean="0"/>
              <a:pPr/>
              <a:t>21.12.2011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42A1-1C59-4F02-BBA4-A6E83DFC434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2DC3-B8A9-4C03-8ED4-911E417E006F}" type="datetimeFigureOut">
              <a:rPr lang="sk-SK" smtClean="0"/>
              <a:pPr/>
              <a:t>21.12.2011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42A1-1C59-4F02-BBA4-A6E83DFC434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2DC3-B8A9-4C03-8ED4-911E417E006F}" type="datetimeFigureOut">
              <a:rPr lang="sk-SK" smtClean="0"/>
              <a:pPr/>
              <a:t>21.12.2011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42A1-1C59-4F02-BBA4-A6E83DFC434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2DC3-B8A9-4C03-8ED4-911E417E006F}" type="datetimeFigureOut">
              <a:rPr lang="sk-SK" smtClean="0"/>
              <a:pPr/>
              <a:t>21.12.2011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42A1-1C59-4F02-BBA4-A6E83DFC434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2DC3-B8A9-4C03-8ED4-911E417E006F}" type="datetimeFigureOut">
              <a:rPr lang="sk-SK" smtClean="0"/>
              <a:pPr/>
              <a:t>21.12.2011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42A1-1C59-4F02-BBA4-A6E83DFC434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2DC3-B8A9-4C03-8ED4-911E417E006F}" type="datetimeFigureOut">
              <a:rPr lang="sk-SK" smtClean="0"/>
              <a:pPr/>
              <a:t>21.12.2011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42A1-1C59-4F02-BBA4-A6E83DFC434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2DC3-B8A9-4C03-8ED4-911E417E006F}" type="datetimeFigureOut">
              <a:rPr lang="sk-SK" smtClean="0"/>
              <a:pPr/>
              <a:t>21.12.2011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42A1-1C59-4F02-BBA4-A6E83DFC434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2DC3-B8A9-4C03-8ED4-911E417E006F}" type="datetimeFigureOut">
              <a:rPr lang="sk-SK" smtClean="0"/>
              <a:pPr/>
              <a:t>21.12.2011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42A1-1C59-4F02-BBA4-A6E83DFC434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2DC3-B8A9-4C03-8ED4-911E417E006F}" type="datetimeFigureOut">
              <a:rPr lang="sk-SK" smtClean="0"/>
              <a:pPr/>
              <a:t>21.12.2011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42A1-1C59-4F02-BBA4-A6E83DFC434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2DC3-B8A9-4C03-8ED4-911E417E006F}" type="datetimeFigureOut">
              <a:rPr lang="sk-SK" smtClean="0"/>
              <a:pPr/>
              <a:t>21.12.2011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42A1-1C59-4F02-BBA4-A6E83DFC434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2DC3-B8A9-4C03-8ED4-911E417E006F}" type="datetimeFigureOut">
              <a:rPr lang="sk-SK" smtClean="0"/>
              <a:pPr/>
              <a:t>21.12.2011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42A1-1C59-4F02-BBA4-A6E83DFC434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chemeClr val="bg2">
                <a:lumMod val="40000"/>
                <a:lumOff val="60000"/>
              </a:schemeClr>
            </a:gs>
            <a:gs pos="55000">
              <a:schemeClr val="bg2">
                <a:lumMod val="40000"/>
                <a:lumOff val="60000"/>
              </a:schemeClr>
            </a:gs>
            <a:gs pos="57000">
              <a:schemeClr val="bg2">
                <a:lumMod val="40000"/>
                <a:lumOff val="60000"/>
              </a:schemeClr>
            </a:gs>
            <a:gs pos="100000">
              <a:srgbClr val="00206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D2DC3-B8A9-4C03-8ED4-911E417E006F}" type="datetimeFigureOut">
              <a:rPr lang="sk-SK" smtClean="0"/>
              <a:pPr/>
              <a:t>21.12.2011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642A1-1C59-4F02-BBA4-A6E83DFC434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err="1" smtClean="0"/>
              <a:t>Das</a:t>
            </a:r>
            <a:r>
              <a:rPr lang="sk-SK" dirty="0" smtClean="0"/>
              <a:t> </a:t>
            </a:r>
            <a:r>
              <a:rPr lang="sk-SK" dirty="0" err="1" smtClean="0"/>
              <a:t>Wetter</a:t>
            </a:r>
            <a:r>
              <a:rPr lang="sk-SK" dirty="0" smtClean="0"/>
              <a:t> </a:t>
            </a:r>
            <a:r>
              <a:rPr lang="sk-SK" dirty="0" err="1" smtClean="0"/>
              <a:t>während</a:t>
            </a:r>
            <a:r>
              <a:rPr lang="sk-SK" dirty="0" smtClean="0"/>
              <a:t> </a:t>
            </a:r>
            <a:r>
              <a:rPr lang="sk-SK" dirty="0" err="1" smtClean="0"/>
              <a:t>unseres</a:t>
            </a:r>
            <a:r>
              <a:rPr lang="sk-SK" dirty="0" smtClean="0"/>
              <a:t> </a:t>
            </a:r>
            <a:r>
              <a:rPr lang="sk-SK" dirty="0" err="1" smtClean="0"/>
              <a:t>Ausfluges</a:t>
            </a:r>
            <a:r>
              <a:rPr lang="sk-SK" dirty="0" smtClean="0"/>
              <a:t> in Lačnov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Peter </a:t>
            </a:r>
            <a:r>
              <a:rPr lang="sk-SK" dirty="0" err="1" smtClean="0"/>
              <a:t>Čerešník</a:t>
            </a:r>
            <a:endParaRPr lang="sk-SK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9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85852" y="3143248"/>
            <a:ext cx="7115196" cy="685792"/>
          </a:xfrm>
        </p:spPr>
        <p:txBody>
          <a:bodyPr/>
          <a:lstStyle/>
          <a:p>
            <a:pPr>
              <a:buNone/>
            </a:pP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Vielen Dank für eure Aufmerksamkeit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sk-SK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-357222" y="5429264"/>
            <a:ext cx="9644066" cy="155415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k-SK" sz="2800" dirty="0" smtClean="0"/>
              <a:t> </a:t>
            </a:r>
            <a:r>
              <a:rPr lang="de-DE" sz="2800" dirty="0" smtClean="0"/>
              <a:t>Bei der Schule bei der Abfahrt war nur bewölkt, es gab keinen Nebel hier. Aber schon </a:t>
            </a:r>
            <a:r>
              <a:rPr lang="sk-SK" sz="2800" dirty="0" smtClean="0"/>
              <a:t>w</a:t>
            </a:r>
            <a:r>
              <a:rPr lang="de-DE" sz="2800" dirty="0" err="1" smtClean="0"/>
              <a:t>ährend</a:t>
            </a:r>
            <a:r>
              <a:rPr lang="de-DE" sz="2800" dirty="0" smtClean="0"/>
              <a:t> unserer </a:t>
            </a:r>
            <a:r>
              <a:rPr lang="sk-SK" sz="2800" dirty="0" err="1" smtClean="0"/>
              <a:t>Fahrt</a:t>
            </a:r>
            <a:r>
              <a:rPr lang="de-DE" sz="2800" dirty="0" smtClean="0"/>
              <a:t> </a:t>
            </a:r>
            <a:r>
              <a:rPr lang="de-DE" sz="2800" dirty="0" smtClean="0"/>
              <a:t>war der Nebel. </a:t>
            </a:r>
            <a:endParaRPr lang="sk-SK" sz="2800" dirty="0"/>
          </a:p>
        </p:txBody>
      </p:sp>
      <p:pic>
        <p:nvPicPr>
          <p:cNvPr id="1026" name="Picture 2" descr="C:\Users\Peter\Desktop\Nový priečinok (2)\DSCN06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5048285" cy="44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ázok 3" descr="P11102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286380" y="214290"/>
            <a:ext cx="3714776" cy="4714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-142908" y="5786454"/>
            <a:ext cx="8858312" cy="135729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de-DE" sz="2800" dirty="0" smtClean="0"/>
              <a:t>Auf den Bäumen und Pflanzen war Raureif</a:t>
            </a:r>
            <a:r>
              <a:rPr lang="sk-SK" sz="2800" dirty="0" smtClean="0"/>
              <a:t>.</a:t>
            </a:r>
            <a:endParaRPr lang="sk-SK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3839747" cy="526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Obrázok 5" descr="DSCN068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14876" y="142852"/>
            <a:ext cx="4000556" cy="535558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P11102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42852"/>
            <a:ext cx="7268542" cy="5456735"/>
          </a:xfrm>
        </p:spPr>
      </p:pic>
      <p:sp>
        <p:nvSpPr>
          <p:cNvPr id="6" name="Zástupný symbol obsahu 2"/>
          <p:cNvSpPr txBox="1">
            <a:spLocks/>
          </p:cNvSpPr>
          <p:nvPr/>
        </p:nvSpPr>
        <p:spPr>
          <a:xfrm>
            <a:off x="142844" y="5643578"/>
            <a:ext cx="8858312" cy="13572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kumimoji="0" lang="sk-SK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Auf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sk-SK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Stra</a:t>
            </a:r>
            <a:r>
              <a:rPr kumimoji="0" lang="el-G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β</a:t>
            </a:r>
            <a:r>
              <a:rPr kumimoji="0" lang="sk-SK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 Glatteis, deshalb hatte der Bus Probleme mit der Fahrt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lang="de-DE" sz="2800" dirty="0" smtClean="0"/>
              <a:t>Wir haben weiter zu Fuß gehen müssen.</a:t>
            </a:r>
            <a:endParaRPr kumimoji="0" lang="sk-SK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5089531"/>
            <a:ext cx="9429784" cy="1768469"/>
          </a:xfrm>
        </p:spPr>
        <p:txBody>
          <a:bodyPr>
            <a:normAutofit fontScale="92500"/>
          </a:bodyPr>
          <a:lstStyle/>
          <a:p>
            <a:r>
              <a:rPr lang="de-DE" dirty="0" smtClean="0"/>
              <a:t>Später sind wir auf die geringe Bewölkung gekommen. Hier hat die Sonne geschienen und es war bessere Sicht. </a:t>
            </a:r>
          </a:p>
          <a:p>
            <a:r>
              <a:rPr lang="de-DE" dirty="0" smtClean="0"/>
              <a:t>Die Böen hier waren rund 7 m/s.</a:t>
            </a:r>
          </a:p>
        </p:txBody>
      </p:sp>
      <p:pic>
        <p:nvPicPr>
          <p:cNvPr id="4" name="Obrázok 3" descr="DSCN069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2844" y="214290"/>
            <a:ext cx="3500493" cy="4929222"/>
          </a:xfrm>
          <a:prstGeom prst="rect">
            <a:avLst/>
          </a:prstGeom>
        </p:spPr>
      </p:pic>
      <p:pic>
        <p:nvPicPr>
          <p:cNvPr id="5" name="Obrázok 4" descr="DSCN06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214290"/>
            <a:ext cx="5619789" cy="421484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0034" y="5286364"/>
            <a:ext cx="8501090" cy="1571636"/>
          </a:xfrm>
        </p:spPr>
        <p:txBody>
          <a:bodyPr>
            <a:noAutofit/>
          </a:bodyPr>
          <a:lstStyle/>
          <a:p>
            <a:r>
              <a:rPr lang="de-DE" sz="3000" dirty="0" smtClean="0"/>
              <a:t>Hier ist ein Foto mit dem Blick von </a:t>
            </a:r>
            <a:r>
              <a:rPr lang="de-DE" sz="3000" dirty="0" err="1" smtClean="0"/>
              <a:t>Bachureň</a:t>
            </a:r>
            <a:r>
              <a:rPr lang="de-DE" sz="3000" dirty="0" smtClean="0"/>
              <a:t>. Wir haben nur kleinen Teil der Hohen Tatra gesehen. </a:t>
            </a:r>
          </a:p>
          <a:p>
            <a:r>
              <a:rPr lang="de-DE" sz="3000" dirty="0" smtClean="0"/>
              <a:t>Im Becken haben wir geringe Bewölkung gesehen.</a:t>
            </a:r>
          </a:p>
        </p:txBody>
      </p:sp>
      <p:pic>
        <p:nvPicPr>
          <p:cNvPr id="3074" name="Picture 2" descr="C:\Users\Peter\Desktop\Nový priečinok (2)\DSCN07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0"/>
            <a:ext cx="7048518" cy="52863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928686"/>
          </a:xfrm>
        </p:spPr>
        <p:txBody>
          <a:bodyPr/>
          <a:lstStyle/>
          <a:p>
            <a:r>
              <a:rPr lang="sk-SK" dirty="0" err="1" smtClean="0"/>
              <a:t>Die</a:t>
            </a:r>
            <a:r>
              <a:rPr lang="sk-SK" dirty="0" smtClean="0"/>
              <a:t> </a:t>
            </a:r>
            <a:r>
              <a:rPr lang="sk-SK" dirty="0" err="1" smtClean="0"/>
              <a:t>Wetterkarte</a:t>
            </a:r>
            <a:endParaRPr lang="sk-SK" dirty="0"/>
          </a:p>
        </p:txBody>
      </p:sp>
      <p:pic>
        <p:nvPicPr>
          <p:cNvPr id="5" name="Zástupný symbol obsahu 4" descr="analyza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5829" b="-580"/>
          <a:stretch>
            <a:fillRect/>
          </a:stretch>
        </p:blipFill>
        <p:spPr>
          <a:xfrm>
            <a:off x="1643042" y="785794"/>
            <a:ext cx="5929354" cy="415447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obsahu 2"/>
          <p:cNvSpPr txBox="1">
            <a:spLocks/>
          </p:cNvSpPr>
          <p:nvPr/>
        </p:nvSpPr>
        <p:spPr>
          <a:xfrm>
            <a:off x="-428660" y="4929198"/>
            <a:ext cx="9644098" cy="2786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800" dirty="0" smtClean="0"/>
              <a:t>An diesem Tag hat aus dem Nordwest diese Kaltfront gezogen. Sie hat zum Tief mit der Mitte auf dem Island gehört. Deshalb hatten wir nicht </a:t>
            </a:r>
            <a:r>
              <a:rPr lang="de-DE" sz="2800" dirty="0" smtClean="0"/>
              <a:t> bessere</a:t>
            </a:r>
            <a:r>
              <a:rPr lang="sk-SK" sz="2800" dirty="0" smtClean="0"/>
              <a:t>n</a:t>
            </a:r>
            <a:r>
              <a:rPr lang="de-DE" sz="2800" dirty="0" smtClean="0"/>
              <a:t> </a:t>
            </a:r>
            <a:r>
              <a:rPr lang="de-DE" sz="2800" dirty="0" smtClean="0"/>
              <a:t>Blick auf </a:t>
            </a:r>
            <a:r>
              <a:rPr lang="de-DE" sz="2800" dirty="0" smtClean="0"/>
              <a:t>d</a:t>
            </a:r>
            <a:r>
              <a:rPr lang="sk-SK" sz="2800" dirty="0" err="1" smtClean="0"/>
              <a:t>ie</a:t>
            </a:r>
            <a:r>
              <a:rPr lang="de-DE" sz="2800" dirty="0" smtClean="0"/>
              <a:t> Hohe </a:t>
            </a:r>
            <a:r>
              <a:rPr lang="de-DE" sz="2800" dirty="0" smtClean="0"/>
              <a:t>Tatra. Aber in diesem Hoch hat die Kaltfront später zerfällt</a:t>
            </a:r>
            <a:r>
              <a:rPr lang="sk-SK" sz="2800" dirty="0" smtClean="0"/>
              <a:t>.</a:t>
            </a: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-285776"/>
            <a:ext cx="8229600" cy="1143000"/>
          </a:xfrm>
        </p:spPr>
        <p:txBody>
          <a:bodyPr/>
          <a:lstStyle/>
          <a:p>
            <a:r>
              <a:rPr lang="sk-SK" smtClean="0"/>
              <a:t>Die </a:t>
            </a:r>
            <a:r>
              <a:rPr lang="sk-SK" dirty="0" err="1" smtClean="0"/>
              <a:t>Inversionswetterlage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-285784" y="714356"/>
            <a:ext cx="4429156" cy="5857916"/>
          </a:xfrm>
        </p:spPr>
        <p:txBody>
          <a:bodyPr>
            <a:normAutofit/>
          </a:bodyPr>
          <a:lstStyle/>
          <a:p>
            <a:r>
              <a:rPr lang="de-DE" sz="2800" dirty="0" smtClean="0"/>
              <a:t>Während unseres Ausfluges war Inversion. Das bedeutet, dass in den Becken geringe Bewölkung war, aber auf den Gipfeln war sonnig. </a:t>
            </a:r>
          </a:p>
          <a:p>
            <a:r>
              <a:rPr lang="de-DE" sz="2800" dirty="0" smtClean="0"/>
              <a:t>Bei der Inversion sinkt Temperatur mit der Höhe. Deshalb hat es im Becken gefroren, aber auf dem Berg </a:t>
            </a:r>
            <a:r>
              <a:rPr lang="de-DE" sz="2800" dirty="0" err="1" smtClean="0"/>
              <a:t>Bachureň</a:t>
            </a:r>
            <a:r>
              <a:rPr lang="de-DE" sz="2800" dirty="0" smtClean="0"/>
              <a:t> waren rund 5°C.</a:t>
            </a:r>
            <a:endParaRPr lang="sk-SK" sz="2800" dirty="0"/>
          </a:p>
        </p:txBody>
      </p:sp>
      <p:pic>
        <p:nvPicPr>
          <p:cNvPr id="4" name="Obrázok 3" descr="obs-temp_11952_prof1-20111202-1200-nwp-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64" y="1000108"/>
            <a:ext cx="5143536" cy="5143536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-214338"/>
            <a:ext cx="8229600" cy="1143000"/>
          </a:xfrm>
        </p:spPr>
        <p:txBody>
          <a:bodyPr/>
          <a:lstStyle/>
          <a:p>
            <a:r>
              <a:rPr lang="sk-SK" dirty="0" err="1" smtClean="0"/>
              <a:t>Das</a:t>
            </a:r>
            <a:r>
              <a:rPr lang="sk-SK" dirty="0" smtClean="0"/>
              <a:t> Klima in </a:t>
            </a:r>
            <a:r>
              <a:rPr lang="sk-SK" dirty="0" err="1" smtClean="0"/>
              <a:t>dem</a:t>
            </a:r>
            <a:r>
              <a:rPr lang="sk-SK" dirty="0" smtClean="0"/>
              <a:t> </a:t>
            </a:r>
            <a:r>
              <a:rPr lang="sk-SK" dirty="0" err="1" smtClean="0"/>
              <a:t>Gebiet</a:t>
            </a:r>
            <a:endParaRPr lang="sk-SK" dirty="0"/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-142908" y="4357694"/>
            <a:ext cx="9429784" cy="2786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sk-SK" sz="2600" dirty="0" smtClean="0"/>
              <a:t>D</a:t>
            </a:r>
            <a:r>
              <a:rPr lang="de-DE" sz="2600" dirty="0" err="1" smtClean="0"/>
              <a:t>as</a:t>
            </a:r>
            <a:r>
              <a:rPr lang="de-DE" sz="2600" dirty="0" smtClean="0"/>
              <a:t> Gebiet mit niedriger Höhe gehört zur gemäßigten warmen Klimazone, das Gebiet mit hoher Höhe zur kalten Klimazone.</a:t>
            </a:r>
            <a:r>
              <a:rPr lang="sk-SK" sz="2600" dirty="0" smtClean="0"/>
              <a:t> </a:t>
            </a:r>
            <a:r>
              <a:rPr lang="de-DE" sz="2600" dirty="0" smtClean="0"/>
              <a:t>Durchschnittliche Temperaturen im Januar sind rund -6°C oder </a:t>
            </a:r>
            <a:r>
              <a:rPr lang="sk-SK" sz="2600" dirty="0" smtClean="0"/>
              <a:t>       </a:t>
            </a:r>
            <a:r>
              <a:rPr lang="de-DE" sz="2600" dirty="0" smtClean="0"/>
              <a:t>-7°C,  im Juli von 15°C bis 17°C. 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de-DE" sz="2600" dirty="0" smtClean="0"/>
              <a:t>Durchschnittliche jährliche </a:t>
            </a:r>
            <a:r>
              <a:rPr lang="de-DE" sz="2600" dirty="0" err="1" smtClean="0"/>
              <a:t>Niederschl</a:t>
            </a:r>
            <a:r>
              <a:rPr lang="sk-SK" sz="2600" dirty="0" smtClean="0"/>
              <a:t>ä</a:t>
            </a:r>
            <a:r>
              <a:rPr lang="de-DE" sz="2600" dirty="0" err="1" smtClean="0"/>
              <a:t>ge</a:t>
            </a:r>
            <a:r>
              <a:rPr lang="de-DE" sz="2600" dirty="0" smtClean="0"/>
              <a:t> sind 650-800 mm.  Die Schneedecke in den Bergen dauert von 80 bis 120 Tage im Jahr.</a:t>
            </a:r>
          </a:p>
        </p:txBody>
      </p:sp>
      <p:pic>
        <p:nvPicPr>
          <p:cNvPr id="7" name="Zástupný symbol obsahu 6" descr="bach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2976" y="642918"/>
            <a:ext cx="7052752" cy="3786214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299</Words>
  <Application>Microsoft Office PowerPoint</Application>
  <PresentationFormat>Prezentácia na obrazovke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Motív Office</vt:lpstr>
      <vt:lpstr>Das Wetter während unseres Ausfluges in Lačnov</vt:lpstr>
      <vt:lpstr>Snímka 2</vt:lpstr>
      <vt:lpstr>Snímka 3</vt:lpstr>
      <vt:lpstr>Snímka 4</vt:lpstr>
      <vt:lpstr>Snímka 5</vt:lpstr>
      <vt:lpstr>Snímka 6</vt:lpstr>
      <vt:lpstr>Die Wetterkarte</vt:lpstr>
      <vt:lpstr>Die Inversionswetterlage</vt:lpstr>
      <vt:lpstr>Das Klima in dem Gebiet</vt:lpstr>
      <vt:lpstr>Snímka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Wetter während unserem Ausflug</dc:title>
  <dc:creator>Peter</dc:creator>
  <cp:lastModifiedBy>uzivatel</cp:lastModifiedBy>
  <cp:revision>51</cp:revision>
  <dcterms:created xsi:type="dcterms:W3CDTF">2011-12-03T17:22:32Z</dcterms:created>
  <dcterms:modified xsi:type="dcterms:W3CDTF">2011-12-21T09:56:02Z</dcterms:modified>
</cp:coreProperties>
</file>