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D600B2-DC2C-469E-A32C-46E736B91A74}" type="datetimeFigureOut">
              <a:rPr lang="sk-SK" smtClean="0"/>
              <a:pPr/>
              <a:t>4.11.2010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E23F8B-7E54-4E50-9832-A5C01550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lovakia3d.sk/details.aspx?oid=122&amp;viewtype=list&amp;view=i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7072362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err="1" smtClean="0"/>
              <a:t>Die</a:t>
            </a:r>
            <a:r>
              <a:rPr lang="sk-SK" sz="4400" dirty="0" smtClean="0"/>
              <a:t> </a:t>
            </a:r>
            <a:r>
              <a:rPr lang="sk-SK" sz="4400" dirty="0" err="1" smtClean="0"/>
              <a:t>Karpatendeutsche</a:t>
            </a:r>
            <a:r>
              <a:rPr lang="sk-SK" sz="4400" dirty="0" smtClean="0"/>
              <a:t> </a:t>
            </a:r>
            <a:r>
              <a:rPr lang="sk-SK" sz="4400" dirty="0" err="1" smtClean="0"/>
              <a:t>Minderheit</a:t>
            </a:r>
            <a:r>
              <a:rPr lang="sk-SK" sz="4400" dirty="0" smtClean="0"/>
              <a:t> in der </a:t>
            </a:r>
            <a:r>
              <a:rPr lang="sk-SK" sz="4400" dirty="0" err="1" smtClean="0"/>
              <a:t>Slowakischen</a:t>
            </a:r>
            <a:r>
              <a:rPr lang="sk-SK" sz="4400" dirty="0" smtClean="0"/>
              <a:t> </a:t>
            </a:r>
            <a:r>
              <a:rPr lang="sk-SK" sz="4400" dirty="0" err="1" smtClean="0"/>
              <a:t>Republik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0298" y="5105400"/>
            <a:ext cx="6480048" cy="17526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Paula </a:t>
            </a:r>
            <a:r>
              <a:rPr lang="sk-SK" sz="1800" dirty="0" err="1" smtClean="0"/>
              <a:t>Drabiščáková</a:t>
            </a:r>
            <a:endParaRPr lang="sk-SK" sz="1800" dirty="0" smtClean="0"/>
          </a:p>
          <a:p>
            <a:r>
              <a:rPr lang="sk-SK" sz="1800" dirty="0" smtClean="0"/>
              <a:t>Barbora </a:t>
            </a:r>
            <a:r>
              <a:rPr lang="sk-SK" sz="1800" dirty="0" err="1" smtClean="0"/>
              <a:t>Krišová</a:t>
            </a:r>
            <a:endParaRPr lang="sk-SK" sz="1800" dirty="0" smtClean="0"/>
          </a:p>
          <a:p>
            <a:r>
              <a:rPr lang="sk-SK" sz="1800" dirty="0" smtClean="0"/>
              <a:t>2.C </a:t>
            </a:r>
            <a:endParaRPr lang="sk-SK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latin typeface="Bookman Old Style" pitchFamily="18" charset="0"/>
              </a:rPr>
              <a:t>Karpatendeutsche</a:t>
            </a:r>
            <a:r>
              <a:rPr lang="sk-SK" sz="3600" dirty="0" smtClean="0">
                <a:latin typeface="Bookman Old Style" pitchFamily="18" charset="0"/>
              </a:rPr>
              <a:t> </a:t>
            </a:r>
            <a:r>
              <a:rPr lang="sk-SK" sz="3600" dirty="0" err="1" smtClean="0">
                <a:latin typeface="Bookman Old Style" pitchFamily="18" charset="0"/>
              </a:rPr>
              <a:t>Siedlungen</a:t>
            </a:r>
            <a:endParaRPr lang="sk-SK" sz="3600" dirty="0">
              <a:latin typeface="Bookman Old Style" pitchFamily="18" charset="0"/>
            </a:endParaRPr>
          </a:p>
        </p:txBody>
      </p:sp>
      <p:pic>
        <p:nvPicPr>
          <p:cNvPr id="4" name="Zástupný symbol obsahu 3" descr="img046correction_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601171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dirty="0" smtClean="0">
                <a:latin typeface="Bookman Old Style" pitchFamily="18" charset="0"/>
                <a:ea typeface="+mj-ea"/>
                <a:cs typeface="+mj-cs"/>
              </a:rPr>
              <a:t>A</a:t>
            </a:r>
            <a:r>
              <a:rPr kumimoji="0" lang="sk-SK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rchitekur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Obrázok 5" descr="2384785036_f5f38a1f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78592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2786050" y="5357826"/>
            <a:ext cx="33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d</a:t>
            </a:r>
            <a:r>
              <a:rPr lang="sk-SK" dirty="0" err="1" smtClean="0">
                <a:latin typeface="Cambria" pitchFamily="18" charset="0"/>
              </a:rPr>
              <a:t>ie</a:t>
            </a:r>
            <a:r>
              <a:rPr lang="de-DE" dirty="0" smtClean="0">
                <a:latin typeface="Cambria" pitchFamily="18" charset="0"/>
              </a:rPr>
              <a:t> Universitätskirche in </a:t>
            </a:r>
            <a:r>
              <a:rPr lang="de-DE" dirty="0" err="1" smtClean="0">
                <a:latin typeface="Cambria" pitchFamily="18" charset="0"/>
              </a:rPr>
              <a:t>Tyrnau</a:t>
            </a:r>
            <a:endParaRPr lang="sk-SK" dirty="0">
              <a:latin typeface="Cambria" pitchFamily="18" charset="0"/>
            </a:endParaRPr>
          </a:p>
        </p:txBody>
      </p:sp>
      <p:pic>
        <p:nvPicPr>
          <p:cNvPr id="5" name="Obrázok 4" descr="gotika levo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714884"/>
            <a:ext cx="130302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renesanc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14356"/>
            <a:ext cx="1719262" cy="228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_o30_Trojickakosto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4643446"/>
            <a:ext cx="180976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>
                <a:latin typeface="Bookman Old Style" pitchFamily="18" charset="0"/>
              </a:rPr>
              <a:t>D</a:t>
            </a:r>
            <a:r>
              <a:rPr lang="de-DE" sz="3600" dirty="0" err="1" smtClean="0">
                <a:latin typeface="Bookman Old Style" pitchFamily="18" charset="0"/>
              </a:rPr>
              <a:t>ie</a:t>
            </a:r>
            <a:r>
              <a:rPr lang="de-DE" sz="3600" dirty="0" smtClean="0">
                <a:latin typeface="Bookman Old Style" pitchFamily="18" charset="0"/>
              </a:rPr>
              <a:t> westslowakische Region</a:t>
            </a:r>
            <a:endParaRPr lang="sk-SK" sz="3600" dirty="0">
              <a:latin typeface="Bookman Old Style" pitchFamily="18" charset="0"/>
            </a:endParaRPr>
          </a:p>
        </p:txBody>
      </p:sp>
      <p:pic>
        <p:nvPicPr>
          <p:cNvPr id="4" name="Obrázok 3" descr="405507_vianocne-trhy-bratislava-stare-mesto-viano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76949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bratislava 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286237" cy="32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3214678" y="421481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Preßburg</a:t>
            </a:r>
            <a:endParaRPr lang="sk-SK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err="1">
                <a:latin typeface="Bookman Old Style" pitchFamily="18" charset="0"/>
              </a:rPr>
              <a:t>D</a:t>
            </a:r>
            <a:r>
              <a:rPr lang="sk-SK" sz="3600" dirty="0" err="1" smtClean="0">
                <a:latin typeface="Bookman Old Style" pitchFamily="18" charset="0"/>
              </a:rPr>
              <a:t>ie</a:t>
            </a:r>
            <a:r>
              <a:rPr lang="de-DE" sz="3600" dirty="0" smtClean="0">
                <a:latin typeface="Bookman Old Style" pitchFamily="18" charset="0"/>
              </a:rPr>
              <a:t> </a:t>
            </a:r>
            <a:r>
              <a:rPr lang="sk-SK" sz="3600" dirty="0" smtClean="0">
                <a:latin typeface="Bookman Old Style" pitchFamily="18" charset="0"/>
              </a:rPr>
              <a:t>m</a:t>
            </a:r>
            <a:r>
              <a:rPr lang="de-DE" sz="3600" dirty="0" err="1" smtClean="0">
                <a:latin typeface="Bookman Old Style" pitchFamily="18" charset="0"/>
              </a:rPr>
              <a:t>ittelslowaki</a:t>
            </a:r>
            <a:r>
              <a:rPr lang="sk-SK" sz="3600" dirty="0" err="1" smtClean="0">
                <a:latin typeface="Bookman Old Style" pitchFamily="18" charset="0"/>
              </a:rPr>
              <a:t>sche</a:t>
            </a:r>
            <a:r>
              <a:rPr lang="de-DE" sz="3600" dirty="0" smtClean="0">
                <a:latin typeface="Bookman Old Style" pitchFamily="18" charset="0"/>
              </a:rPr>
              <a:t> </a:t>
            </a:r>
            <a:r>
              <a:rPr lang="sk-SK" sz="3600" dirty="0" err="1" smtClean="0">
                <a:latin typeface="Bookman Old Style" pitchFamily="18" charset="0"/>
              </a:rPr>
              <a:t>Region</a:t>
            </a:r>
            <a:endParaRPr lang="sk-SK" sz="3600" dirty="0">
              <a:latin typeface="Bookman Old Style" pitchFamily="18" charset="0"/>
            </a:endParaRPr>
          </a:p>
        </p:txBody>
      </p:sp>
      <p:pic>
        <p:nvPicPr>
          <p:cNvPr id="4" name="Obrázok 3" descr="kremnica_let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429000"/>
            <a:ext cx="4163826" cy="29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nitrianske prav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822410"/>
            <a:ext cx="2282735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banska-stiavn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0"/>
            <a:ext cx="1524000" cy="239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214282" y="371475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Schemnitz</a:t>
            </a:r>
            <a:endParaRPr lang="sk-SK" dirty="0">
              <a:latin typeface="Cambria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86116" y="64886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Kremnitz</a:t>
            </a:r>
            <a:endParaRPr lang="sk-SK" dirty="0">
              <a:latin typeface="Cambria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858016" y="5214950"/>
            <a:ext cx="174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Deutsch</a:t>
            </a:r>
            <a:r>
              <a:rPr lang="sk-SK" dirty="0" smtClean="0">
                <a:latin typeface="Cambria" pitchFamily="18" charset="0"/>
              </a:rPr>
              <a:t> </a:t>
            </a:r>
            <a:r>
              <a:rPr lang="sk-SK" dirty="0" err="1" smtClean="0">
                <a:latin typeface="Cambria" pitchFamily="18" charset="0"/>
              </a:rPr>
              <a:t>Proben</a:t>
            </a:r>
            <a:endParaRPr lang="sk-SK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dirty="0" err="1">
                <a:latin typeface="Bookman Old Style" pitchFamily="18" charset="0"/>
              </a:rPr>
              <a:t>D</a:t>
            </a:r>
            <a:r>
              <a:rPr lang="sk-SK" sz="3600" dirty="0" err="1" smtClean="0">
                <a:latin typeface="Bookman Old Style" pitchFamily="18" charset="0"/>
              </a:rPr>
              <a:t>ie</a:t>
            </a:r>
            <a:r>
              <a:rPr lang="sk-SK" sz="3600" dirty="0" smtClean="0">
                <a:latin typeface="Bookman Old Style" pitchFamily="18" charset="0"/>
              </a:rPr>
              <a:t> </a:t>
            </a:r>
            <a:r>
              <a:rPr lang="sk-SK" sz="3600" dirty="0" err="1" smtClean="0">
                <a:latin typeface="Bookman Old Style" pitchFamily="18" charset="0"/>
              </a:rPr>
              <a:t>ostslowakischen</a:t>
            </a:r>
            <a:r>
              <a:rPr lang="sk-SK" sz="3600" dirty="0" smtClean="0">
                <a:latin typeface="Bookman Old Style" pitchFamily="18" charset="0"/>
              </a:rPr>
              <a:t> </a:t>
            </a:r>
            <a:r>
              <a:rPr lang="sk-SK" sz="3600" dirty="0" err="1" smtClean="0">
                <a:latin typeface="Bookman Old Style" pitchFamily="18" charset="0"/>
              </a:rPr>
              <a:t>Region</a:t>
            </a:r>
            <a:r>
              <a:rPr lang="sk-SK" sz="3600" dirty="0" smtClean="0">
                <a:latin typeface="Bookman Old Style" pitchFamily="18" charset="0"/>
              </a:rPr>
              <a:t> </a:t>
            </a:r>
            <a:br>
              <a:rPr lang="sk-SK" sz="3600" dirty="0" smtClean="0">
                <a:latin typeface="Bookman Old Style" pitchFamily="18" charset="0"/>
              </a:rPr>
            </a:br>
            <a:endParaRPr lang="sk-SK" sz="3600" dirty="0">
              <a:latin typeface="Bookman Old Style" pitchFamily="18" charset="0"/>
            </a:endParaRPr>
          </a:p>
        </p:txBody>
      </p:sp>
      <p:pic>
        <p:nvPicPr>
          <p:cNvPr id="4" name="Obrázok 3" descr="spis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071546"/>
            <a:ext cx="2500330" cy="218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4643438" y="1214422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ambria" pitchFamily="18" charset="0"/>
              </a:rPr>
              <a:t>der </a:t>
            </a:r>
            <a:r>
              <a:rPr lang="sk-SK" dirty="0" err="1" smtClean="0">
                <a:latin typeface="Cambria" pitchFamily="18" charset="0"/>
              </a:rPr>
              <a:t>Zipser</a:t>
            </a:r>
            <a:r>
              <a:rPr lang="sk-SK" dirty="0" smtClean="0">
                <a:latin typeface="Cambria" pitchFamily="18" charset="0"/>
              </a:rPr>
              <a:t> </a:t>
            </a:r>
            <a:r>
              <a:rPr lang="sk-SK" dirty="0" err="1" smtClean="0">
                <a:latin typeface="Cambria" pitchFamily="18" charset="0"/>
              </a:rPr>
              <a:t>Burg</a:t>
            </a:r>
            <a:endParaRPr lang="sk-SK" dirty="0">
              <a:latin typeface="Cambria" pitchFamily="18" charset="0"/>
            </a:endParaRPr>
          </a:p>
        </p:txBody>
      </p:sp>
      <p:pic>
        <p:nvPicPr>
          <p:cNvPr id="6" name="Obrázok 5" descr="D_Kezmarok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78644"/>
            <a:ext cx="3286148" cy="210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kapitula_pohlad_z_lietad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214422"/>
            <a:ext cx="3206755" cy="240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spis.bel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969744"/>
            <a:ext cx="2477458" cy="167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142844" y="364331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Zipser</a:t>
            </a:r>
            <a:r>
              <a:rPr lang="sk-SK" dirty="0" smtClean="0">
                <a:latin typeface="Cambria" pitchFamily="18" charset="0"/>
              </a:rPr>
              <a:t> </a:t>
            </a:r>
            <a:r>
              <a:rPr lang="sk-SK" dirty="0" err="1" smtClean="0">
                <a:latin typeface="Cambria" pitchFamily="18" charset="0"/>
              </a:rPr>
              <a:t>Kapitel</a:t>
            </a:r>
            <a:endParaRPr lang="sk-SK" dirty="0">
              <a:latin typeface="Cambria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00430" y="585789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Kesmark</a:t>
            </a:r>
            <a:endParaRPr lang="sk-SK" dirty="0">
              <a:latin typeface="Cambria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286380" y="635795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Zipser</a:t>
            </a:r>
            <a:r>
              <a:rPr lang="sk-SK" dirty="0" smtClean="0">
                <a:latin typeface="Cambria" pitchFamily="18" charset="0"/>
              </a:rPr>
              <a:t> Bela</a:t>
            </a:r>
            <a:endParaRPr lang="sk-SK" dirty="0">
              <a:latin typeface="Cambria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500826" y="385762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itchFamily="18" charset="0"/>
              </a:rPr>
              <a:t>Leutschau</a:t>
            </a:r>
            <a:endParaRPr lang="sk-SK" dirty="0">
              <a:latin typeface="Cambria" pitchFamily="18" charset="0"/>
            </a:endParaRPr>
          </a:p>
        </p:txBody>
      </p:sp>
      <p:pic>
        <p:nvPicPr>
          <p:cNvPr id="14" name="Obrázok 13" descr="Levoca_nam_JPEG_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661042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943880" cy="1143000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 smtClean="0">
                <a:latin typeface="Bookman Old Style" pitchFamily="18" charset="0"/>
              </a:rPr>
              <a:t>Die</a:t>
            </a:r>
            <a:r>
              <a:rPr lang="sk-SK" sz="3600" dirty="0" smtClean="0">
                <a:latin typeface="Bookman Old Style" pitchFamily="18" charset="0"/>
              </a:rPr>
              <a:t> </a:t>
            </a:r>
            <a:r>
              <a:rPr lang="sk-SK" sz="3600" dirty="0" err="1" smtClean="0">
                <a:latin typeface="Bookman Old Style" pitchFamily="18" charset="0"/>
              </a:rPr>
              <a:t>Bekleidung</a:t>
            </a:r>
            <a:endParaRPr lang="sk-SK" sz="3600" dirty="0">
              <a:latin typeface="Bookman Old Style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500694" y="6215082"/>
            <a:ext cx="3500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mbria" pitchFamily="18" charset="0"/>
                <a:hlinkClick r:id="rId2"/>
              </a:rPr>
              <a:t>http</a:t>
            </a:r>
            <a:r>
              <a:rPr lang="sk-SK" sz="1400" smtClean="0">
                <a:latin typeface="Cambria" pitchFamily="18" charset="0"/>
                <a:hlinkClick r:id="rId2"/>
              </a:rPr>
              <a:t>://</a:t>
            </a:r>
            <a:r>
              <a:rPr lang="sk-SK" sz="1400" smtClean="0">
                <a:latin typeface="Cambria" pitchFamily="18" charset="0"/>
                <a:hlinkClick r:id="rId2"/>
              </a:rPr>
              <a:t>www.slovakia3d.sk/details.aspx?oid=122&amp;viewtype=list&amp;view=iv</a:t>
            </a:r>
            <a:endParaRPr lang="sk-SK" sz="1400" smtClean="0">
              <a:latin typeface="Cambria" pitchFamily="18" charset="0"/>
            </a:endParaRPr>
          </a:p>
          <a:p>
            <a:endParaRPr lang="sk-SK" sz="1400" dirty="0">
              <a:latin typeface="Cambria" pitchFamily="18" charset="0"/>
            </a:endParaRPr>
          </a:p>
        </p:txBody>
      </p:sp>
      <p:pic>
        <p:nvPicPr>
          <p:cNvPr id="4" name="Obrázok 3" descr="bkis_big_a317d45a9623dee3d2b2d8f88dc170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785926"/>
            <a:ext cx="4892608" cy="334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mkkn_snm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71612"/>
            <a:ext cx="283964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err="1" smtClean="0">
                <a:latin typeface="Bookman Old Style" pitchFamily="18" charset="0"/>
              </a:rPr>
              <a:t>Brauchtum</a:t>
            </a:r>
            <a:endParaRPr lang="sk-SK" sz="3600" dirty="0">
              <a:latin typeface="Bookman Old Style" pitchFamily="18" charset="0"/>
            </a:endParaRPr>
          </a:p>
        </p:txBody>
      </p:sp>
      <p:pic>
        <p:nvPicPr>
          <p:cNvPr id="3" name="Obrázok 2" descr="0000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786190"/>
            <a:ext cx="3714776" cy="295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314286-img-velka-noc-kupacka-dievca-dedina-voda-sibacka-kup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3629873" cy="265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varenie-kapustnice-kysu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214422"/>
            <a:ext cx="4071966" cy="305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71472" y="3286124"/>
            <a:ext cx="7072362" cy="230124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endParaRPr lang="sk-SK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  <a:p>
            <a:r>
              <a:rPr lang="sk-SK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Danke </a:t>
            </a:r>
            <a:r>
              <a:rPr lang="sk-SK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für</a:t>
            </a:r>
            <a:r>
              <a:rPr lang="sk-SK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eure </a:t>
            </a:r>
            <a:r>
              <a:rPr lang="sk-SK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Aufmerksamkeit</a:t>
            </a:r>
            <a:r>
              <a:rPr lang="sk-SK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!</a:t>
            </a:r>
          </a:p>
          <a:p>
            <a:r>
              <a:rPr lang="sk-SK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 </a:t>
            </a:r>
            <a:endParaRPr kumimoji="0" lang="sk-SK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Obrázok 5" descr="Danke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85728"/>
            <a:ext cx="34575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Vlastná 4">
      <a:dk1>
        <a:srgbClr val="000000"/>
      </a:dk1>
      <a:lt1>
        <a:srgbClr val="B99F09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180</TotalTime>
  <Words>57</Words>
  <Application>Microsoft Office PowerPoint</Application>
  <PresentationFormat>Prezentácia na obrazovke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Technický</vt:lpstr>
      <vt:lpstr>Die Karpatendeutsche Minderheit in der Slowakischen Republik</vt:lpstr>
      <vt:lpstr>Karpatendeutsche Siedlungen</vt:lpstr>
      <vt:lpstr>Snímka 3</vt:lpstr>
      <vt:lpstr>Die westslowakische Region</vt:lpstr>
      <vt:lpstr>Die mittelslowakische Region</vt:lpstr>
      <vt:lpstr>Die ostslowakischen Region  </vt:lpstr>
      <vt:lpstr>Die Bekleidung</vt:lpstr>
      <vt:lpstr>Brauchtum</vt:lpstr>
      <vt:lpstr>Snímka 9</vt:lpstr>
    </vt:vector>
  </TitlesOfParts>
  <Company>gjar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Karpatendeutsche Minderheit in der Slowakischen Republik</dc:title>
  <dc:creator>student</dc:creator>
  <cp:lastModifiedBy>ucitel</cp:lastModifiedBy>
  <cp:revision>28</cp:revision>
  <dcterms:created xsi:type="dcterms:W3CDTF">2010-03-10T08:57:45Z</dcterms:created>
  <dcterms:modified xsi:type="dcterms:W3CDTF">2010-11-04T11:34:09Z</dcterms:modified>
</cp:coreProperties>
</file>